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7562850" cy="10688638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150" d="100"/>
          <a:sy n="150" d="100"/>
        </p:scale>
        <p:origin x="-378" y="3876"/>
      </p:cViewPr>
      <p:guideLst>
        <p:guide orient="horz" pos="3354"/>
        <p:guide pos="225"/>
        <p:guide pos="23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7214" y="3320407"/>
            <a:ext cx="6428423" cy="2291129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34428" y="6056895"/>
            <a:ext cx="5293995" cy="27315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03.02.2016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10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03.02.2016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42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4535084" y="668040"/>
            <a:ext cx="1407530" cy="14214405"/>
          </a:xfrm>
          <a:prstGeom prst="rect">
            <a:avLst/>
          </a:prstGeom>
        </p:spPr>
        <p:txBody>
          <a:bodyPr vert="eaVert"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12493" y="668040"/>
            <a:ext cx="4096544" cy="1421440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03.02.2016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00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03.02.2016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39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413" y="6868441"/>
            <a:ext cx="6428423" cy="212288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97413" y="4530301"/>
            <a:ext cx="6428423" cy="233813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03.02.2016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842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12493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190577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03.02.2016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6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8143" y="2392573"/>
            <a:ext cx="3341572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78143" y="3389684"/>
            <a:ext cx="3341572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841823" y="2392573"/>
            <a:ext cx="3342885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841823" y="3389684"/>
            <a:ext cx="3342885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03.02.2016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7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03.02.2016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20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03.02.2016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85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5566"/>
            <a:ext cx="2488126" cy="181113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956864" y="425567"/>
            <a:ext cx="4227843" cy="912245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78143" y="2236697"/>
            <a:ext cx="2488126" cy="73113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03.02.2016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153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2372" y="7482047"/>
            <a:ext cx="4537710" cy="88329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482372" y="955049"/>
            <a:ext cx="4537710" cy="641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482372" y="8365344"/>
            <a:ext cx="4537710" cy="1254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03.02.2016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93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Plakatvorlagen2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57915" cy="1068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77815" y="1880724"/>
            <a:ext cx="44196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400" i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Bachelorstudium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400" i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Internettechnik</a:t>
            </a:r>
            <a:endParaRPr lang="de-DE" sz="1400" i="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032" name="Picture 8" descr="C:\Users\Anja\Joanneum\3_Semester\DynWeb\poster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538" y="3472444"/>
            <a:ext cx="4785520" cy="765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3" r="3349" b="160"/>
          <a:stretch/>
        </p:blipFill>
        <p:spPr bwMode="auto">
          <a:xfrm rot="561844">
            <a:off x="1954642" y="4048729"/>
            <a:ext cx="3128876" cy="2530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1" y="5342513"/>
            <a:ext cx="3426529" cy="271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5" y="2804762"/>
            <a:ext cx="7562850" cy="226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5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Benutzerdefiniert</PresentationFormat>
  <Paragraphs>2</Paragraphs>
  <Slides>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Office-Design</vt:lpstr>
      <vt:lpstr>PowerPoint-Präsentation</vt:lpstr>
    </vt:vector>
  </TitlesOfParts>
  <Company>FH JOANNEUM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Manfred Terler</dc:creator>
  <cp:lastModifiedBy>Anja</cp:lastModifiedBy>
  <cp:revision>14</cp:revision>
  <dcterms:created xsi:type="dcterms:W3CDTF">2013-02-28T15:09:09Z</dcterms:created>
  <dcterms:modified xsi:type="dcterms:W3CDTF">2016-02-03T16:07:31Z</dcterms:modified>
</cp:coreProperties>
</file>